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 varScale="1">
        <p:scale>
          <a:sx n="103" d="100"/>
          <a:sy n="103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32" y="379720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the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of a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booking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MIchelin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Context maps on the 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30</cp:revision>
  <dcterms:created xsi:type="dcterms:W3CDTF">2021-05-08T13:01:55Z</dcterms:created>
  <dcterms:modified xsi:type="dcterms:W3CDTF">2022-08-31T16:53:16Z</dcterms:modified>
</cp:coreProperties>
</file>